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22.4.2013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22.4.2013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22.4.2013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22.4.2013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22.4.2013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22.4.2013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22.4.2013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22.4.2013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22.4.2013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22.4.2013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22.4.2013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22.4.2013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9200" y="838200"/>
            <a:ext cx="6019800" cy="1470025"/>
          </a:xfrm>
        </p:spPr>
        <p:txBody>
          <a:bodyPr/>
          <a:lstStyle/>
          <a:p>
            <a:r>
              <a:rPr lang="sk-SK" sz="6000" b="1" dirty="0" smtClean="0"/>
              <a:t>PREŠOV</a:t>
            </a:r>
            <a:endParaRPr lang="sk-SK" sz="6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667000" y="228600"/>
            <a:ext cx="52883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200" b="1" dirty="0" smtClean="0"/>
              <a:t>• im </a:t>
            </a:r>
            <a:r>
              <a:rPr lang="sk-SK" sz="2200" b="1" dirty="0" err="1" smtClean="0"/>
              <a:t>Schild</a:t>
            </a:r>
            <a:r>
              <a:rPr lang="sk-SK" sz="2200" b="1" dirty="0" smtClean="0"/>
              <a:t> -</a:t>
            </a:r>
            <a:r>
              <a:rPr lang="sk-SK" sz="2200" b="1" dirty="0" err="1" smtClean="0"/>
              <a:t>die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Taufe</a:t>
            </a:r>
            <a:r>
              <a:rPr lang="sk-SK" sz="2200" b="1" dirty="0" smtClean="0"/>
              <a:t> von </a:t>
            </a:r>
            <a:r>
              <a:rPr lang="sk-SK" sz="2200" b="1" dirty="0" err="1" smtClean="0"/>
              <a:t>Christus</a:t>
            </a:r>
            <a:r>
              <a:rPr lang="sk-SK" sz="2200" b="1" dirty="0" smtClean="0"/>
              <a:t> in </a:t>
            </a:r>
            <a:r>
              <a:rPr lang="sk-SK" sz="2200" b="1" dirty="0" err="1" smtClean="0"/>
              <a:t>Jordan</a:t>
            </a:r>
            <a:endParaRPr lang="sk-SK" sz="22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2895600" y="12954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• </a:t>
            </a:r>
            <a:r>
              <a:rPr lang="sk-SK" sz="2400" b="1" dirty="0" err="1" smtClean="0"/>
              <a:t>Spätbarock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und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Klassicizmus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5943600" y="914400"/>
            <a:ext cx="28695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200" b="1" dirty="0" smtClean="0"/>
              <a:t>• </a:t>
            </a:r>
            <a:r>
              <a:rPr lang="sk-SK" sz="2200" b="1" dirty="0" err="1" smtClean="0"/>
              <a:t>rockoko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Bänke</a:t>
            </a:r>
            <a:r>
              <a:rPr lang="sk-SK" sz="2200" b="1" dirty="0" smtClean="0"/>
              <a:t>, </a:t>
            </a:r>
            <a:r>
              <a:rPr lang="sk-SK" sz="2200" b="1" dirty="0" err="1" smtClean="0"/>
              <a:t>rockoko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Lichthalter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und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Gatherwerk</a:t>
            </a:r>
            <a:endParaRPr lang="sk-SK" sz="22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685800" y="2362200"/>
            <a:ext cx="30537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200" b="1" dirty="0" smtClean="0"/>
              <a:t> • </a:t>
            </a:r>
            <a:r>
              <a:rPr lang="sk-SK" sz="2200" b="1" dirty="0" err="1" smtClean="0"/>
              <a:t>erzbischöficher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Thron</a:t>
            </a:r>
            <a:r>
              <a:rPr lang="sk-SK" sz="2200" b="1" dirty="0" smtClean="0"/>
              <a:t> </a:t>
            </a:r>
            <a:endParaRPr lang="sk-SK" sz="22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228600" y="2743200"/>
            <a:ext cx="39540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200" b="1" dirty="0" smtClean="0"/>
              <a:t>• </a:t>
            </a:r>
            <a:r>
              <a:rPr lang="sk-SK" sz="2200" b="1" dirty="0" err="1" smtClean="0"/>
              <a:t>die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Kopie</a:t>
            </a:r>
            <a:r>
              <a:rPr lang="sk-SK" sz="2200" b="1" dirty="0" smtClean="0"/>
              <a:t> von </a:t>
            </a:r>
            <a:r>
              <a:rPr lang="sk-SK" sz="2200" b="1" dirty="0" err="1" smtClean="0"/>
              <a:t>Turinleinenband</a:t>
            </a:r>
            <a:endParaRPr lang="sk-SK" sz="2200" b="1" dirty="0"/>
          </a:p>
        </p:txBody>
      </p:sp>
      <p:pic>
        <p:nvPicPr>
          <p:cNvPr id="9" name="Obrázok 8" descr="P1190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238500"/>
            <a:ext cx="4419600" cy="331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ok 9" descr="P11902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133600"/>
            <a:ext cx="3409950" cy="454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ok 10" descr="P11902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929" y="228601"/>
            <a:ext cx="2128872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191000" cy="1676400"/>
          </a:xfrm>
        </p:spPr>
        <p:txBody>
          <a:bodyPr>
            <a:normAutofit/>
          </a:bodyPr>
          <a:lstStyle/>
          <a:p>
            <a:r>
              <a:rPr lang="sk-SK" b="1" dirty="0" smtClean="0"/>
              <a:t>RAYMAN </a:t>
            </a:r>
            <a:br>
              <a:rPr lang="sk-SK" b="1" dirty="0" smtClean="0"/>
            </a:br>
            <a:r>
              <a:rPr lang="sk-SK" b="1" dirty="0" smtClean="0"/>
              <a:t>HÄUSER</a:t>
            </a:r>
            <a:endParaRPr lang="sk-SK" dirty="0"/>
          </a:p>
        </p:txBody>
      </p:sp>
      <p:pic>
        <p:nvPicPr>
          <p:cNvPr id="4" name="Obrázok 3" descr="IMAG0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352800"/>
            <a:ext cx="3250546" cy="2900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 descr="IMAG0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1295400"/>
            <a:ext cx="170757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BlokTextu 5"/>
          <p:cNvSpPr txBox="1"/>
          <p:nvPr/>
        </p:nvSpPr>
        <p:spPr>
          <a:xfrm>
            <a:off x="0" y="1905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• MARTIN </a:t>
            </a:r>
            <a:r>
              <a:rPr lang="sk-SK" sz="2400" b="1" dirty="0" smtClean="0"/>
              <a:t>HAAS </a:t>
            </a:r>
            <a:r>
              <a:rPr lang="sk-SK" sz="2400" b="1" dirty="0" smtClean="0"/>
              <a:t>- </a:t>
            </a:r>
            <a:r>
              <a:rPr lang="sk-SK" sz="2400" b="1" dirty="0" err="1" smtClean="0"/>
              <a:t>Besitzer</a:t>
            </a:r>
            <a:r>
              <a:rPr lang="sk-SK" sz="2400" b="1" dirty="0" smtClean="0"/>
              <a:t> des </a:t>
            </a:r>
            <a:r>
              <a:rPr lang="sk-SK" sz="2400" b="1" dirty="0" err="1" smtClean="0"/>
              <a:t>klassicistischen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Hauses</a:t>
            </a:r>
            <a:r>
              <a:rPr lang="sk-SK" sz="2400" b="1" dirty="0" smtClean="0"/>
              <a:t>, </a:t>
            </a:r>
            <a:r>
              <a:rPr lang="sk-SK" sz="2400" b="1" dirty="0" err="1" smtClean="0"/>
              <a:t>wo</a:t>
            </a:r>
            <a:r>
              <a:rPr lang="sk-SK" sz="2400" b="1" dirty="0" smtClean="0"/>
              <a:t> Ján Adam </a:t>
            </a:r>
            <a:r>
              <a:rPr lang="sk-SK" sz="2400" b="1" dirty="0" err="1" smtClean="0"/>
              <a:t>Rayman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geboren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war</a:t>
            </a:r>
            <a:endParaRPr lang="sk-SK" sz="2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953000" y="228600"/>
            <a:ext cx="3968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 smtClean="0"/>
              <a:t>Ján Adam </a:t>
            </a:r>
            <a:r>
              <a:rPr lang="sk-SK" sz="2400" b="1" dirty="0" err="1" smtClean="0"/>
              <a:t>Rayman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fűhrte</a:t>
            </a:r>
            <a:r>
              <a:rPr lang="sk-SK" sz="2400" b="1" dirty="0" smtClean="0"/>
              <a:t> hier</a:t>
            </a:r>
          </a:p>
          <a:p>
            <a:pPr algn="ctr"/>
            <a:r>
              <a:rPr lang="sk-SK" sz="2400" b="1" dirty="0" smtClean="0"/>
              <a:t> </a:t>
            </a:r>
            <a:r>
              <a:rPr lang="sk-SK" sz="2400" b="1" dirty="0" err="1" smtClean="0"/>
              <a:t>seine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eigene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Aphoteke</a:t>
            </a:r>
            <a:r>
              <a:rPr lang="sk-SK" sz="2400" b="1" dirty="0" smtClean="0"/>
              <a:t>.</a:t>
            </a:r>
            <a:endParaRPr lang="sk-SK" sz="24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4267200" y="114300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err="1" smtClean="0"/>
              <a:t>Das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Haus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war</a:t>
            </a:r>
            <a:r>
              <a:rPr lang="sk-SK" sz="2400" b="1" dirty="0" smtClean="0"/>
              <a:t> in der </a:t>
            </a:r>
            <a:r>
              <a:rPr lang="sk-SK" sz="2400" b="1" dirty="0" err="1" smtClean="0"/>
              <a:t>Renaissance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aufgebaut</a:t>
            </a:r>
            <a:r>
              <a:rPr lang="sk-SK" sz="2400" b="1" dirty="0" smtClean="0"/>
              <a:t> (</a:t>
            </a:r>
            <a:r>
              <a:rPr lang="sk-SK" sz="2400" b="1" dirty="0" err="1" smtClean="0"/>
              <a:t>die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Treppe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und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die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Decke</a:t>
            </a:r>
            <a:r>
              <a:rPr lang="sk-SK" sz="2400" b="1" dirty="0" smtClean="0"/>
              <a:t>).</a:t>
            </a:r>
            <a:endParaRPr lang="sk-SK" sz="2400" b="1" dirty="0"/>
          </a:p>
        </p:txBody>
      </p:sp>
      <p:pic>
        <p:nvPicPr>
          <p:cNvPr id="9" name="Obrázok 8" descr="IMAG00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3276600"/>
            <a:ext cx="19812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ok 9" descr="IMAG00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343400"/>
            <a:ext cx="1524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2316162"/>
          </a:xfrm>
        </p:spPr>
        <p:txBody>
          <a:bodyPr>
            <a:normAutofit/>
          </a:bodyPr>
          <a:lstStyle/>
          <a:p>
            <a:r>
              <a:rPr lang="sk-SK" sz="5400" b="1" dirty="0" err="1" smtClean="0"/>
              <a:t>Vielen</a:t>
            </a:r>
            <a:r>
              <a:rPr lang="sk-SK" sz="5400" b="1" dirty="0" smtClean="0"/>
              <a:t> </a:t>
            </a:r>
            <a:r>
              <a:rPr lang="sk-SK" sz="5400" b="1" dirty="0" err="1" smtClean="0"/>
              <a:t>Dank</a:t>
            </a:r>
            <a:r>
              <a:rPr lang="sk-SK" sz="5400" b="1" dirty="0" smtClean="0"/>
              <a:t> f</a:t>
            </a:r>
            <a:r>
              <a:rPr lang="hu-HU" sz="5400" b="1" dirty="0" smtClean="0"/>
              <a:t>űr </a:t>
            </a:r>
            <a:r>
              <a:rPr lang="hu-HU" sz="5400" b="1" dirty="0" err="1" smtClean="0"/>
              <a:t>Ihre</a:t>
            </a:r>
            <a:r>
              <a:rPr lang="hu-HU" sz="5400" b="1" dirty="0" smtClean="0"/>
              <a:t> </a:t>
            </a:r>
            <a:r>
              <a:rPr lang="hu-HU" sz="5400" b="1" dirty="0" err="1" smtClean="0"/>
              <a:t>Aufmerksamkeit</a:t>
            </a:r>
            <a:r>
              <a:rPr lang="sk-SK" sz="5400" b="1" dirty="0" smtClean="0"/>
              <a:t>!</a:t>
            </a:r>
            <a:endParaRPr lang="sk-SK" sz="5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19600" y="2438400"/>
            <a:ext cx="4495800" cy="609600"/>
          </a:xfrm>
        </p:spPr>
        <p:txBody>
          <a:bodyPr>
            <a:normAutofit/>
          </a:bodyPr>
          <a:lstStyle/>
          <a:p>
            <a:pPr algn="r"/>
            <a:r>
              <a:rPr lang="sk-SK" sz="2800" b="1" dirty="0" smtClean="0"/>
              <a:t>Barbora </a:t>
            </a:r>
            <a:r>
              <a:rPr lang="sk-SK" sz="2800" b="1" dirty="0" err="1" smtClean="0"/>
              <a:t>Rusiňáková</a:t>
            </a:r>
            <a:endParaRPr lang="sk-SK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8600"/>
            <a:ext cx="5029200" cy="1143000"/>
          </a:xfrm>
        </p:spPr>
        <p:txBody>
          <a:bodyPr>
            <a:normAutofit/>
          </a:bodyPr>
          <a:lstStyle/>
          <a:p>
            <a:r>
              <a:rPr lang="sk-SK" b="1" dirty="0" smtClean="0"/>
              <a:t>BOSAK-BANK 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685800" y="12192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1923/24 </a:t>
            </a:r>
            <a:r>
              <a:rPr lang="sk-SK" sz="2800" b="1" dirty="0" err="1" smtClean="0"/>
              <a:t>aufgebaut</a:t>
            </a:r>
            <a:r>
              <a:rPr lang="sk-SK" sz="2800" b="1" dirty="0" smtClean="0"/>
              <a:t> </a:t>
            </a:r>
          </a:p>
          <a:p>
            <a:endParaRPr lang="sk-SK" sz="2800" dirty="0"/>
          </a:p>
        </p:txBody>
      </p:sp>
      <p:sp>
        <p:nvSpPr>
          <p:cNvPr id="7" name="BlokTextu 6"/>
          <p:cNvSpPr txBox="1"/>
          <p:nvPr/>
        </p:nvSpPr>
        <p:spPr>
          <a:xfrm>
            <a:off x="0" y="18288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Michal BOSAK – der </a:t>
            </a:r>
            <a:r>
              <a:rPr lang="sk-SK" sz="2400" b="1" dirty="0" err="1" smtClean="0"/>
              <a:t>Gründer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der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Amerikanisch-slowakische</a:t>
            </a:r>
            <a:r>
              <a:rPr lang="sk-SK" sz="2400" b="1" dirty="0" smtClean="0"/>
              <a:t> Bank 1920</a:t>
            </a:r>
          </a:p>
          <a:p>
            <a:pPr algn="ctr"/>
            <a:endParaRPr lang="sk-SK" sz="2400" b="1" dirty="0"/>
          </a:p>
        </p:txBody>
      </p:sp>
      <p:pic>
        <p:nvPicPr>
          <p:cNvPr id="9" name="Obrázok 8" descr="IMAG0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990600"/>
            <a:ext cx="40005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ok 9" descr="IMAG0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352800"/>
            <a:ext cx="4267200" cy="284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 descr="http://www.slovacivosvete.sk/data/att/1227_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429000"/>
            <a:ext cx="192405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00400" y="381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Viliam </a:t>
            </a:r>
            <a:r>
              <a:rPr lang="sk-SK" sz="2400" b="1" dirty="0" err="1" smtClean="0"/>
              <a:t>Glasz</a:t>
            </a:r>
            <a:r>
              <a:rPr lang="sk-SK" sz="2400" b="1" dirty="0" smtClean="0"/>
              <a:t> </a:t>
            </a:r>
            <a:r>
              <a:rPr lang="sk-SK" sz="2400" b="1" dirty="0" smtClean="0"/>
              <a:t>– Autor des </a:t>
            </a:r>
            <a:r>
              <a:rPr lang="sk-SK" sz="2400" b="1" dirty="0" err="1" smtClean="0"/>
              <a:t>Gebäudes</a:t>
            </a:r>
            <a:endParaRPr lang="sk-SK" sz="24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3276600" y="1295400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200" b="1" dirty="0" err="1" smtClean="0"/>
              <a:t>Jugendstil</a:t>
            </a:r>
            <a:r>
              <a:rPr lang="sk-SK" sz="2200" b="1" dirty="0" smtClean="0"/>
              <a:t> – </a:t>
            </a:r>
            <a:r>
              <a:rPr lang="sk-SK" sz="2200" b="1" dirty="0" err="1" smtClean="0"/>
              <a:t>symbolische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und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allegorische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Skulpturen</a:t>
            </a:r>
            <a:endParaRPr lang="sk-SK" sz="2200" b="1" dirty="0"/>
          </a:p>
        </p:txBody>
      </p:sp>
      <p:pic>
        <p:nvPicPr>
          <p:cNvPr id="6" name="Obrázok 5" descr="IMAG0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27432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ok 6" descr="IMAG0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819400"/>
            <a:ext cx="25908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ok 7" descr="IMAG0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28600"/>
            <a:ext cx="2209800" cy="331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ok 8" descr="IMAG00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886200"/>
            <a:ext cx="3810000" cy="25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DER PREIS - EUROPA NOSTRA</a:t>
            </a:r>
            <a:endParaRPr lang="sk-SK" dirty="0"/>
          </a:p>
        </p:txBody>
      </p:sp>
      <p:pic>
        <p:nvPicPr>
          <p:cNvPr id="4" name="Obrázok 3" descr="IMAG0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895600"/>
            <a:ext cx="2540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http://www.djz.sk/db_galerie/sekcie/5_0009_djz_hb_presov_foto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0"/>
            <a:ext cx="3505200" cy="2479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BlokTextu 5"/>
          <p:cNvSpPr txBox="1"/>
          <p:nvPr/>
        </p:nvSpPr>
        <p:spPr>
          <a:xfrm>
            <a:off x="102038" y="1752600"/>
            <a:ext cx="90419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1. </a:t>
            </a:r>
            <a:r>
              <a:rPr lang="sk-SK" sz="2000" b="1" dirty="0" err="1" smtClean="0"/>
              <a:t>Erhaltung</a:t>
            </a:r>
            <a:r>
              <a:rPr lang="sk-SK" sz="2000" b="1" dirty="0" smtClean="0"/>
              <a:t> oder </a:t>
            </a:r>
            <a:r>
              <a:rPr lang="sk-SK" sz="2000" b="1" dirty="0" err="1" smtClean="0"/>
              <a:t>Rekonstruktion</a:t>
            </a:r>
            <a:r>
              <a:rPr lang="sk-SK" sz="2000" b="1" dirty="0" smtClean="0"/>
              <a:t> von </a:t>
            </a:r>
            <a:r>
              <a:rPr lang="sk-SK" sz="2000" b="1" dirty="0" err="1" smtClean="0"/>
              <a:t>Bauten</a:t>
            </a:r>
            <a:r>
              <a:rPr lang="sk-SK" sz="2000" b="1" dirty="0" smtClean="0"/>
              <a:t>, </a:t>
            </a:r>
            <a:r>
              <a:rPr lang="sk-SK" sz="2000" b="1" dirty="0" err="1" smtClean="0"/>
              <a:t>Kulturlandschaften</a:t>
            </a:r>
            <a:r>
              <a:rPr lang="sk-SK" sz="2000" b="1" dirty="0" smtClean="0"/>
              <a:t>, </a:t>
            </a:r>
            <a:r>
              <a:rPr lang="sk-SK" sz="2000" b="1" dirty="0" err="1" smtClean="0"/>
              <a:t>Kunstwerken</a:t>
            </a:r>
            <a:r>
              <a:rPr lang="sk-SK" sz="2000" b="1" dirty="0" smtClean="0"/>
              <a:t>, ... </a:t>
            </a:r>
            <a:br>
              <a:rPr lang="sk-SK" sz="2000" b="1" dirty="0" smtClean="0"/>
            </a:br>
            <a:r>
              <a:rPr lang="sk-SK" sz="2000" b="1" dirty="0" smtClean="0"/>
              <a:t>2. </a:t>
            </a:r>
            <a:r>
              <a:rPr lang="sk-SK" sz="2000" b="1" dirty="0" err="1" smtClean="0"/>
              <a:t>Studien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und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wissenschaftliche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Arbeiten</a:t>
            </a: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>3. </a:t>
            </a:r>
            <a:r>
              <a:rPr lang="sk-SK" sz="2000" b="1" dirty="0" err="1" smtClean="0"/>
              <a:t>Exzellente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Leistungen</a:t>
            </a:r>
            <a:r>
              <a:rPr lang="sk-SK" sz="2000" b="1" dirty="0" smtClean="0"/>
              <a:t> von </a:t>
            </a:r>
            <a:r>
              <a:rPr lang="sk-SK" sz="2000" b="1" dirty="0" err="1" smtClean="0"/>
              <a:t>Einzelpersonen</a:t>
            </a:r>
            <a:r>
              <a:rPr lang="sk-SK" sz="2000" b="1" dirty="0" smtClean="0"/>
              <a:t>, </a:t>
            </a:r>
            <a:r>
              <a:rPr lang="sk-SK" sz="2000" b="1" dirty="0" err="1" smtClean="0"/>
              <a:t>Gruppen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und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Organisationen</a:t>
            </a: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>4. </a:t>
            </a:r>
            <a:r>
              <a:rPr lang="sk-SK" sz="2000" b="1" dirty="0" err="1" smtClean="0"/>
              <a:t>Ausbildung</a:t>
            </a:r>
            <a:r>
              <a:rPr lang="sk-SK" sz="2000" b="1" dirty="0" smtClean="0"/>
              <a:t>, </a:t>
            </a:r>
            <a:r>
              <a:rPr lang="sk-SK" sz="2000" b="1" dirty="0" err="1" smtClean="0"/>
              <a:t>Unterricht</a:t>
            </a:r>
            <a:r>
              <a:rPr lang="sk-SK" sz="2000" b="1" dirty="0" smtClean="0"/>
              <a:t>, </a:t>
            </a:r>
            <a:r>
              <a:rPr lang="sk-SK" sz="2000" b="1" dirty="0" err="1" smtClean="0"/>
              <a:t>Training</a:t>
            </a:r>
            <a:endParaRPr lang="sk-SK" sz="2000" b="1" dirty="0" smtClean="0"/>
          </a:p>
          <a:p>
            <a:endParaRPr lang="sk-SK" sz="20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28600" y="1143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4 </a:t>
            </a:r>
            <a:r>
              <a:rPr lang="sk-SK" sz="3200" b="1" dirty="0" err="1" smtClean="0"/>
              <a:t>Kategorien</a:t>
            </a:r>
            <a:endParaRPr lang="sk-SK" sz="3200" b="1" dirty="0"/>
          </a:p>
        </p:txBody>
      </p:sp>
      <p:pic>
        <p:nvPicPr>
          <p:cNvPr id="9" name="Obrázok 8" descr="P1190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3429000"/>
            <a:ext cx="1934944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553200" cy="1143000"/>
          </a:xfrm>
        </p:spPr>
        <p:txBody>
          <a:bodyPr>
            <a:normAutofit/>
          </a:bodyPr>
          <a:lstStyle/>
          <a:p>
            <a:r>
              <a:rPr lang="sk-SK" b="1" dirty="0" smtClean="0"/>
              <a:t>VILIAM GLASZ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181600" y="19050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 smtClean="0"/>
              <a:t>ehemaliger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Eisstadion</a:t>
            </a:r>
            <a:endParaRPr lang="sk-SK" sz="32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1295400" y="2438400"/>
            <a:ext cx="226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err="1" smtClean="0"/>
              <a:t>Wasserturm</a:t>
            </a:r>
            <a:endParaRPr lang="sk-SK" sz="32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6553200" y="457200"/>
            <a:ext cx="1274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(1882)</a:t>
            </a:r>
            <a:endParaRPr lang="sk-SK" sz="32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152400" y="10668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• 1910 </a:t>
            </a:r>
            <a:r>
              <a:rPr lang="sk-SK" sz="2400" b="1" dirty="0" smtClean="0"/>
              <a:t>– 1950 </a:t>
            </a:r>
            <a:r>
              <a:rPr lang="sk-SK" sz="2400" b="1" dirty="0" smtClean="0"/>
              <a:t>: </a:t>
            </a:r>
            <a:r>
              <a:rPr lang="sk-SK" sz="2400" b="1" dirty="0" err="1" smtClean="0"/>
              <a:t>öffentliche</a:t>
            </a:r>
            <a:r>
              <a:rPr lang="sk-SK" sz="2400" b="1" dirty="0" smtClean="0"/>
              <a:t>, </a:t>
            </a:r>
            <a:r>
              <a:rPr lang="sk-SK" sz="2400" b="1" dirty="0" err="1" smtClean="0"/>
              <a:t>wirtschaftliche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und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private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Gebäude</a:t>
            </a:r>
            <a:r>
              <a:rPr lang="sk-SK" sz="2400" b="1" dirty="0" smtClean="0"/>
              <a:t> in </a:t>
            </a:r>
            <a:r>
              <a:rPr lang="sk-SK" sz="2400" b="1" dirty="0" smtClean="0"/>
              <a:t>Prešov</a:t>
            </a:r>
            <a:endParaRPr lang="sk-SK" sz="2400" b="1" dirty="0"/>
          </a:p>
        </p:txBody>
      </p:sp>
      <p:pic>
        <p:nvPicPr>
          <p:cNvPr id="8194" name="Picture 2" descr="http://img.aktuality.sk/stories/2005/Ilustr/Miesta/Slovensko/presov_veza1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124200"/>
            <a:ext cx="2138082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ok 10" descr="IMAG0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971800"/>
            <a:ext cx="24384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BlokTextu 12"/>
          <p:cNvSpPr txBox="1"/>
          <p:nvPr/>
        </p:nvSpPr>
        <p:spPr>
          <a:xfrm>
            <a:off x="5257800" y="1143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/>
              <a:t>• </a:t>
            </a:r>
            <a:r>
              <a:rPr lang="sk-SK" sz="2000" b="1" dirty="0" err="1" smtClean="0"/>
              <a:t>Studium</a:t>
            </a:r>
            <a:r>
              <a:rPr lang="sk-SK" sz="2000" b="1" dirty="0" smtClean="0"/>
              <a:t> der </a:t>
            </a:r>
            <a:r>
              <a:rPr lang="sk-SK" sz="2000" b="1" dirty="0" err="1" smtClean="0"/>
              <a:t>Architektur</a:t>
            </a:r>
            <a:r>
              <a:rPr lang="sk-SK" sz="2000" b="1" dirty="0" smtClean="0"/>
              <a:t> in </a:t>
            </a:r>
            <a:r>
              <a:rPr lang="sk-SK" sz="2000" b="1" dirty="0" err="1" smtClean="0"/>
              <a:t>Budapest</a:t>
            </a:r>
            <a:endParaRPr lang="sk-SK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2925762"/>
          </a:xfrm>
        </p:spPr>
        <p:txBody>
          <a:bodyPr>
            <a:normAutofit/>
          </a:bodyPr>
          <a:lstStyle/>
          <a:p>
            <a:r>
              <a:rPr lang="sk-SK" b="1" dirty="0" err="1" smtClean="0"/>
              <a:t>Villa</a:t>
            </a:r>
            <a:r>
              <a:rPr lang="sk-SK" b="1" dirty="0" smtClean="0"/>
              <a:t> in der Štefánikova </a:t>
            </a:r>
            <a:r>
              <a:rPr lang="sk-SK" b="1" dirty="0" err="1" smtClean="0"/>
              <a:t>Straβe</a:t>
            </a:r>
            <a:r>
              <a:rPr lang="sk-SK" b="1" dirty="0" smtClean="0"/>
              <a:t> </a:t>
            </a:r>
            <a:endParaRPr lang="sk-SK" dirty="0"/>
          </a:p>
        </p:txBody>
      </p:sp>
      <p:pic>
        <p:nvPicPr>
          <p:cNvPr id="4" name="Obrázok 3" descr="IMAG0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371600"/>
            <a:ext cx="48006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 descr="IMAG0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657600"/>
            <a:ext cx="42291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696200" cy="838200"/>
          </a:xfrm>
        </p:spPr>
        <p:txBody>
          <a:bodyPr/>
          <a:lstStyle/>
          <a:p>
            <a:r>
              <a:rPr lang="sk-SK" b="1" dirty="0" smtClean="0"/>
              <a:t>DAS KOMITATSHAUS 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52400" y="838200"/>
            <a:ext cx="5158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• </a:t>
            </a:r>
            <a:r>
              <a:rPr lang="sk-SK" sz="2400" b="1" dirty="0" err="1" smtClean="0"/>
              <a:t>e</a:t>
            </a:r>
            <a:r>
              <a:rPr lang="sk-SK" sz="2400" b="1" dirty="0" err="1" smtClean="0"/>
              <a:t>in</a:t>
            </a:r>
            <a:r>
              <a:rPr lang="sk-SK" sz="2400" b="1" dirty="0" smtClean="0"/>
              <a:t> </a:t>
            </a:r>
            <a:r>
              <a:rPr lang="sk-SK" sz="2400" b="1" dirty="0" smtClean="0"/>
              <a:t>rokoko – </a:t>
            </a:r>
            <a:r>
              <a:rPr lang="sk-SK" sz="2400" b="1" dirty="0" err="1" smtClean="0"/>
              <a:t>klassizistisches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Gebäude</a:t>
            </a:r>
            <a:endParaRPr lang="sk-SK" sz="24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3352800" y="1219200"/>
            <a:ext cx="5893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• d</a:t>
            </a:r>
            <a:r>
              <a:rPr lang="sk-SK" sz="2400" b="1" dirty="0" smtClean="0"/>
              <a:t>er </a:t>
            </a:r>
            <a:r>
              <a:rPr lang="sk-SK" sz="2400" b="1" dirty="0" err="1" smtClean="0"/>
              <a:t>Relief</a:t>
            </a:r>
            <a:r>
              <a:rPr lang="sk-SK" sz="2400" b="1" dirty="0" smtClean="0"/>
              <a:t> des </a:t>
            </a:r>
            <a:r>
              <a:rPr lang="sk-SK" sz="2400" b="1" dirty="0" err="1" smtClean="0"/>
              <a:t>Gerichtes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des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König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Salamun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152400" y="1447800"/>
            <a:ext cx="3556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• </a:t>
            </a:r>
            <a:r>
              <a:rPr lang="sk-SK" sz="2400" b="1" dirty="0" err="1" smtClean="0"/>
              <a:t>d</a:t>
            </a:r>
            <a:r>
              <a:rPr lang="sk-SK" sz="2400" b="1" dirty="0" err="1" smtClean="0"/>
              <a:t>ie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Figur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vom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Imperator</a:t>
            </a:r>
            <a:r>
              <a:rPr lang="sk-SK" sz="2400" b="1" dirty="0" smtClean="0"/>
              <a:t> </a:t>
            </a:r>
            <a:endParaRPr lang="sk-SK" sz="2400" b="1" dirty="0"/>
          </a:p>
        </p:txBody>
      </p:sp>
      <p:pic>
        <p:nvPicPr>
          <p:cNvPr id="7" name="Obrázok 6" descr="IMAG0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057400"/>
            <a:ext cx="36576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ok 7" descr="IMAG0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038600"/>
            <a:ext cx="3733800" cy="248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ok 8" descr="IMAG0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438400"/>
            <a:ext cx="2667000" cy="400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BlokTextu 9"/>
          <p:cNvSpPr txBox="1"/>
          <p:nvPr/>
        </p:nvSpPr>
        <p:spPr>
          <a:xfrm>
            <a:off x="3048000" y="19812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• </a:t>
            </a:r>
            <a:r>
              <a:rPr lang="sk-SK" b="1" dirty="0" err="1" smtClean="0"/>
              <a:t>heute</a:t>
            </a:r>
            <a:r>
              <a:rPr lang="sk-SK" b="1" dirty="0" smtClean="0"/>
              <a:t> </a:t>
            </a:r>
            <a:r>
              <a:rPr lang="sk-SK" b="1" dirty="0" smtClean="0"/>
              <a:t>– </a:t>
            </a:r>
            <a:r>
              <a:rPr lang="sk-SK" b="1" dirty="0" err="1" smtClean="0"/>
              <a:t>staatliches</a:t>
            </a:r>
            <a:r>
              <a:rPr lang="sk-SK" b="1" dirty="0" smtClean="0"/>
              <a:t> </a:t>
            </a:r>
            <a:r>
              <a:rPr lang="sk-SK" b="1" dirty="0" err="1" smtClean="0"/>
              <a:t>Kreisarchiv</a:t>
            </a:r>
            <a:r>
              <a:rPr lang="sk-SK" b="1" dirty="0" smtClean="0"/>
              <a:t> </a:t>
            </a:r>
            <a:r>
              <a:rPr lang="sk-SK" b="1" dirty="0" err="1" smtClean="0"/>
              <a:t>und</a:t>
            </a:r>
            <a:r>
              <a:rPr lang="sk-SK" b="1" dirty="0" smtClean="0"/>
              <a:t> </a:t>
            </a:r>
            <a:r>
              <a:rPr lang="sk-SK" b="1" dirty="0" err="1" smtClean="0"/>
              <a:t>Institut</a:t>
            </a:r>
            <a:r>
              <a:rPr lang="sk-SK" b="1" dirty="0" smtClean="0"/>
              <a:t> </a:t>
            </a:r>
            <a:r>
              <a:rPr lang="sk-SK" b="1" dirty="0" err="1" smtClean="0"/>
              <a:t>Raum</a:t>
            </a:r>
            <a:r>
              <a:rPr lang="sk-SK" b="1" dirty="0" smtClean="0"/>
              <a:t> der </a:t>
            </a:r>
            <a:r>
              <a:rPr lang="sk-SK" b="1" dirty="0" err="1" smtClean="0"/>
              <a:t>historischen</a:t>
            </a:r>
            <a:r>
              <a:rPr lang="sk-SK" b="1" dirty="0" smtClean="0"/>
              <a:t> </a:t>
            </a:r>
            <a:r>
              <a:rPr lang="sk-SK" b="1" dirty="0" err="1" smtClean="0"/>
              <a:t>Forschung</a:t>
            </a:r>
            <a:r>
              <a:rPr lang="sk-SK" b="1" dirty="0" smtClean="0"/>
              <a:t>.</a:t>
            </a:r>
            <a:endParaRPr lang="sk-SK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DER 49. PARALLELKREIS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752600" y="12192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200" b="1" dirty="0" smtClean="0"/>
              <a:t>• </a:t>
            </a:r>
            <a:r>
              <a:rPr lang="sk-SK" sz="2200" b="1" dirty="0" err="1" smtClean="0"/>
              <a:t>durch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den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Hauptstraße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und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die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Sternwarte</a:t>
            </a:r>
            <a:r>
              <a:rPr lang="sk-SK" sz="2200" b="1" dirty="0" smtClean="0"/>
              <a:t> in der </a:t>
            </a:r>
            <a:r>
              <a:rPr lang="sk-SK" sz="2200" b="1" dirty="0" err="1" smtClean="0"/>
              <a:t>Stadt</a:t>
            </a:r>
            <a:r>
              <a:rPr lang="sk-SK" sz="2200" b="1" dirty="0" smtClean="0"/>
              <a:t> </a:t>
            </a:r>
            <a:r>
              <a:rPr lang="sk-SK" sz="2200" b="1" dirty="0" smtClean="0"/>
              <a:t>Prešov</a:t>
            </a:r>
            <a:endParaRPr lang="sk-SK" sz="2200" b="1" dirty="0"/>
          </a:p>
        </p:txBody>
      </p:sp>
      <p:pic>
        <p:nvPicPr>
          <p:cNvPr id="5" name="Obrázok 4" descr="P1010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362200"/>
            <a:ext cx="3707249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 descr="P1010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289300" y="3797300"/>
            <a:ext cx="29464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 descr="http://www.ubytovanienaslovensku.eu/u/a/___t_127433744918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293556"/>
            <a:ext cx="3061208" cy="1897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334000" cy="1828800"/>
          </a:xfrm>
        </p:spPr>
        <p:txBody>
          <a:bodyPr>
            <a:noAutofit/>
          </a:bodyPr>
          <a:lstStyle/>
          <a:p>
            <a:r>
              <a:rPr lang="sk-SK" sz="3200" b="1" dirty="0" smtClean="0"/>
              <a:t>DIE GRIECHISCH-KATHOLISCHE KONKATHEDRALE </a:t>
            </a:r>
            <a:r>
              <a:rPr lang="sk-SK" sz="3200" b="1" smtClean="0"/>
              <a:t>VON HEILIGEN </a:t>
            </a:r>
            <a:r>
              <a:rPr lang="sk-SK" sz="3200" b="1" dirty="0" smtClean="0"/>
              <a:t>JÁN TAUCHER</a:t>
            </a:r>
            <a:r>
              <a:rPr lang="sk-SK" sz="3200" dirty="0" smtClean="0"/>
              <a:t/>
            </a:r>
            <a:br>
              <a:rPr lang="sk-SK" sz="3200" dirty="0" smtClean="0"/>
            </a:br>
            <a:endParaRPr lang="sk-SK" sz="3200" dirty="0"/>
          </a:p>
        </p:txBody>
      </p:sp>
      <p:pic>
        <p:nvPicPr>
          <p:cNvPr id="4" name="Obrázok 3" descr="P1190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667000"/>
            <a:ext cx="29718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ok 6" descr="P1190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429000"/>
            <a:ext cx="4267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http://img.topky.sk/120px/112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895600"/>
            <a:ext cx="1981200" cy="22783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BlokTextu 8"/>
          <p:cNvSpPr txBox="1"/>
          <p:nvPr/>
        </p:nvSpPr>
        <p:spPr>
          <a:xfrm>
            <a:off x="0" y="18288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200" b="1" dirty="0" smtClean="0"/>
              <a:t>• 1950 - </a:t>
            </a:r>
            <a:r>
              <a:rPr lang="sk-SK" sz="2200" b="1" dirty="0" err="1" smtClean="0"/>
              <a:t>alle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griechischkatolische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Kirchen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verboten</a:t>
            </a:r>
            <a:r>
              <a:rPr lang="sk-SK" sz="2200" b="1" dirty="0" smtClean="0"/>
              <a:t> </a:t>
            </a:r>
            <a:endParaRPr lang="sk-SK" sz="2200" b="1" dirty="0" smtClean="0"/>
          </a:p>
          <a:p>
            <a:pPr algn="ctr"/>
            <a:endParaRPr lang="sk-SK" sz="22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5638800" y="304800"/>
            <a:ext cx="3505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200" b="1" u="sng" dirty="0" smtClean="0"/>
              <a:t>In der </a:t>
            </a:r>
            <a:r>
              <a:rPr lang="sk-SK" sz="2200" b="1" u="sng" dirty="0" err="1" smtClean="0"/>
              <a:t>Kirche</a:t>
            </a:r>
            <a:r>
              <a:rPr lang="sk-SK" sz="2200" b="1" u="sng" dirty="0" smtClean="0"/>
              <a:t>:</a:t>
            </a:r>
            <a:r>
              <a:rPr lang="sk-SK" sz="2200" b="1" dirty="0" smtClean="0"/>
              <a:t/>
            </a:r>
            <a:br>
              <a:rPr lang="sk-SK" sz="2200" b="1" dirty="0" smtClean="0"/>
            </a:br>
            <a:r>
              <a:rPr lang="sk-SK" sz="2200" b="1" dirty="0" smtClean="0"/>
              <a:t>• </a:t>
            </a:r>
            <a:r>
              <a:rPr lang="sk-SK" sz="2200" b="1" dirty="0" err="1" smtClean="0"/>
              <a:t>die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Űberreste</a:t>
            </a:r>
            <a:r>
              <a:rPr lang="sk-SK" sz="2200" b="1" dirty="0" smtClean="0"/>
              <a:t> von </a:t>
            </a:r>
            <a:r>
              <a:rPr lang="sk-SK" sz="2200" b="1" dirty="0" err="1" smtClean="0"/>
              <a:t>zwei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Bischöfen</a:t>
            </a:r>
            <a:r>
              <a:rPr lang="sk-SK" sz="2200" b="1" dirty="0" smtClean="0"/>
              <a:t/>
            </a:r>
            <a:br>
              <a:rPr lang="sk-SK" sz="2200" b="1" dirty="0" smtClean="0"/>
            </a:br>
            <a:r>
              <a:rPr lang="sk-SK" sz="2200" b="1" dirty="0" smtClean="0"/>
              <a:t>• </a:t>
            </a:r>
            <a:r>
              <a:rPr lang="sk-SK" sz="2200" b="1" dirty="0" err="1" smtClean="0"/>
              <a:t>die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Reliqie</a:t>
            </a:r>
            <a:r>
              <a:rPr lang="sk-SK" sz="2200" b="1" dirty="0" smtClean="0"/>
              <a:t> von Ján </a:t>
            </a:r>
            <a:r>
              <a:rPr lang="sk-SK" sz="2200" b="1" dirty="0" err="1" smtClean="0"/>
              <a:t>Taucher</a:t>
            </a:r>
            <a:r>
              <a:rPr lang="sk-SK" sz="2200" b="1" dirty="0" smtClean="0"/>
              <a:t/>
            </a:r>
            <a:br>
              <a:rPr lang="sk-SK" sz="2200" b="1" dirty="0" smtClean="0"/>
            </a:br>
            <a:r>
              <a:rPr lang="sk-SK" sz="2200" b="1" dirty="0" smtClean="0"/>
              <a:t>• </a:t>
            </a:r>
            <a:r>
              <a:rPr lang="sk-SK" sz="2200" b="1" dirty="0" err="1" smtClean="0"/>
              <a:t>die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Skulptur</a:t>
            </a:r>
            <a:r>
              <a:rPr lang="sk-SK" sz="2200" b="1" dirty="0" smtClean="0"/>
              <a:t> von </a:t>
            </a:r>
            <a:r>
              <a:rPr lang="sk-SK" sz="2200" b="1" dirty="0" err="1" smtClean="0"/>
              <a:t>schwarzen</a:t>
            </a:r>
            <a:r>
              <a:rPr lang="sk-SK" sz="2200" b="1" dirty="0" smtClean="0"/>
              <a:t> Madona</a:t>
            </a:r>
            <a:endParaRPr lang="sk-SK" sz="2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223</Words>
  <Application>Microsoft Office PowerPoint</Application>
  <PresentationFormat>Prezentácia na obrazovke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PREŠOV</vt:lpstr>
      <vt:lpstr>BOSAK-BANK </vt:lpstr>
      <vt:lpstr>Snímka 3</vt:lpstr>
      <vt:lpstr>DER PREIS - EUROPA NOSTRA</vt:lpstr>
      <vt:lpstr>VILIAM GLASZ</vt:lpstr>
      <vt:lpstr>Villa in der Štefánikova Straβe </vt:lpstr>
      <vt:lpstr>DAS KOMITATSHAUS </vt:lpstr>
      <vt:lpstr>DER 49. PARALLELKREIS</vt:lpstr>
      <vt:lpstr>DIE GRIECHISCH-KATHOLISCHE KONKATHEDRALE VON HEILIGEN JÁN TAUCHER </vt:lpstr>
      <vt:lpstr>Snímka 10</vt:lpstr>
      <vt:lpstr>RAYMAN  HÄUSER</vt:lpstr>
      <vt:lpstr>Vielen Dank fűr Ihre Aufmerksamkeit!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PREŠOV</dc:title>
  <dc:creator>Barbora</dc:creator>
  <cp:lastModifiedBy>student</cp:lastModifiedBy>
  <cp:revision>39</cp:revision>
  <dcterms:created xsi:type="dcterms:W3CDTF">2013-03-28T21:47:25Z</dcterms:created>
  <dcterms:modified xsi:type="dcterms:W3CDTF">2013-04-22T10:30:51Z</dcterms:modified>
</cp:coreProperties>
</file>